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2F8EE-3D58-44F5-BD32-EE44FB1075DD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472F-EF35-4890-BCD8-717DA469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Jaundice with upper abdominal pain 1WK </a:t>
            </a:r>
          </a:p>
          <a:p>
            <a:pPr>
              <a:buNone/>
            </a:pPr>
            <a:r>
              <a:rPr lang="en-US" dirty="0" smtClean="0"/>
              <a:t>Fever &amp; rigor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762000"/>
          <a:ext cx="60960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LAB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1.6mgldl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 </a:t>
                      </a:r>
                      <a:r>
                        <a:rPr lang="en-US" dirty="0" err="1" smtClean="0"/>
                        <a:t>mgldl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329 U/L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 U/L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 U/L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dirty="0" smtClean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\DSC0242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\DSC024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\DSC0242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ERCP\DSC0243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\Desktop\ERCP\DSC0243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بنية عبدالرحمن 80 سنة ناصرية</dc:title>
  <dc:creator>DELL</dc:creator>
  <cp:lastModifiedBy>computer unit1</cp:lastModifiedBy>
  <cp:revision>3</cp:revision>
  <dcterms:created xsi:type="dcterms:W3CDTF">2013-03-27T14:11:50Z</dcterms:created>
  <dcterms:modified xsi:type="dcterms:W3CDTF">2013-05-05T09:29:50Z</dcterms:modified>
</cp:coreProperties>
</file>