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F5E1D3-F9E2-4ED8-9EE0-510BA6C05B5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E935C-BDE5-43D6-AD4E-03C8CF4990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E935C-BDE5-43D6-AD4E-03C8CF4990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76FFDF-2401-4702-85FD-F4BABAE873C8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DE89-BB53-4F54-876A-AEF5A6AE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2438400"/>
          </a:xfrm>
        </p:spPr>
        <p:txBody>
          <a:bodyPr>
            <a:normAutofit/>
          </a:bodyPr>
          <a:lstStyle/>
          <a:p>
            <a:pPr algn="r"/>
            <a:r>
              <a:rPr lang="ar-IQ" dirty="0" smtClean="0"/>
              <a:t>بهية كريم مهلهل</a:t>
            </a:r>
            <a:br>
              <a:rPr lang="ar-IQ" dirty="0" smtClean="0"/>
            </a:br>
            <a:r>
              <a:rPr lang="ar-IQ" dirty="0" smtClean="0"/>
              <a:t>70 سنة</a:t>
            </a:r>
            <a:br>
              <a:rPr lang="ar-IQ" dirty="0" smtClean="0"/>
            </a:br>
            <a:r>
              <a:rPr lang="ar-IQ" dirty="0" smtClean="0"/>
              <a:t>الناصرية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3459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RT. </a:t>
            </a:r>
            <a:r>
              <a:rPr lang="en-US" dirty="0" err="1" smtClean="0"/>
              <a:t>Hypochondrial</a:t>
            </a:r>
            <a:r>
              <a:rPr lang="en-US" dirty="0" smtClean="0"/>
              <a:t> pain with fever for 10 days duration associated with nausea </a:t>
            </a:r>
          </a:p>
          <a:p>
            <a:pPr>
              <a:buNone/>
            </a:pPr>
            <a:r>
              <a:rPr lang="en-US" dirty="0" smtClean="0"/>
              <a:t>No jaundice</a:t>
            </a:r>
          </a:p>
          <a:p>
            <a:pPr>
              <a:buNone/>
            </a:pPr>
            <a:r>
              <a:rPr lang="en-US" dirty="0" smtClean="0"/>
              <a:t>No wt. loss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0" y="1397000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LAB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CBP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 mg/dl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0.8 mg/dl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u/l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u/l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 u/l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 PIC 444\DCIM\101MSDCF\DSC0254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ERCP PIC 444\DCIM\101MSDCF\DSC025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ERCP PIC 444\DCIM\101MSDCF\DSC0254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47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بهية كريم مهلهل 70 سنة الناصرية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بهية كريم مهلهل 70 سنة الناصرية</dc:title>
  <dc:creator>DELL</dc:creator>
  <cp:lastModifiedBy>computer unit1</cp:lastModifiedBy>
  <cp:revision>3</cp:revision>
  <dcterms:created xsi:type="dcterms:W3CDTF">2013-04-03T14:15:03Z</dcterms:created>
  <dcterms:modified xsi:type="dcterms:W3CDTF">2013-05-05T09:18:34Z</dcterms:modified>
</cp:coreProperties>
</file>