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DAFC-15AA-46D2-AADB-0FB54D0E7A0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2B776-692C-4CE5-A144-D1CABDF2BF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3048000"/>
            <a:ext cx="8229600" cy="3078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Repeated </a:t>
            </a:r>
            <a:r>
              <a:rPr lang="en-US" dirty="0" err="1" smtClean="0"/>
              <a:t>vomting</a:t>
            </a:r>
            <a:r>
              <a:rPr lang="en-US" dirty="0" smtClean="0"/>
              <a:t> &amp; abdominal pain for 1 </a:t>
            </a:r>
            <a:r>
              <a:rPr lang="en-US" dirty="0" err="1" smtClean="0"/>
              <a:t>mon</a:t>
            </a:r>
            <a:r>
              <a:rPr lang="en-US" dirty="0" smtClean="0"/>
              <a:t> duration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ELL\Desktop\ERCP\DSC0248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685800"/>
          <a:ext cx="60960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LAB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 mg/dl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 mg/dl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SGOT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 </a:t>
                      </a:r>
                      <a:r>
                        <a:rPr lang="en-US" baseline="0" dirty="0" smtClean="0"/>
                        <a:t> u/l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SGPT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 </a:t>
                      </a:r>
                      <a:r>
                        <a:rPr lang="en-US" baseline="0" dirty="0" smtClean="0"/>
                        <a:t> u/l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ALP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462</a:t>
                      </a:r>
                      <a:r>
                        <a:rPr lang="en-US" baseline="0" dirty="0" smtClean="0"/>
                        <a:t> U/L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r>
                        <a:rPr lang="en-US" dirty="0" smtClean="0"/>
                        <a:t>INR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</a:tr>
              <a:tr h="6762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ERCP\DSC0247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ERCP\DSC0247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ERCP\DSC0247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esktop\ERCP\DSC0247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ERCP\DSC0249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LL\Desktop\ERCP\DSC0247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LL\Desktop\ERCP\DSC0248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</Words>
  <Application>Microsoft Office PowerPoint</Application>
  <PresentationFormat>On-screen Show (4:3)</PresentationFormat>
  <Paragraphs>15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فاطمة كامل مردان 70 سنة بغداد</dc:title>
  <dc:creator>DELL</dc:creator>
  <cp:lastModifiedBy>computer unit1</cp:lastModifiedBy>
  <cp:revision>4</cp:revision>
  <dcterms:created xsi:type="dcterms:W3CDTF">2013-03-27T14:39:28Z</dcterms:created>
  <dcterms:modified xsi:type="dcterms:W3CDTF">2013-05-05T09:24:56Z</dcterms:modified>
</cp:coreProperties>
</file>