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2586-F4A3-4704-9111-3173B9A34E2C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EEBE-46B3-4D68-AA55-3A16BFCFB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Obstructive jaundice with upper abdominal pain for  2 week duration .</a:t>
            </a:r>
          </a:p>
          <a:p>
            <a:pPr>
              <a:buNone/>
            </a:pPr>
            <a:r>
              <a:rPr lang="en-US" dirty="0" smtClean="0"/>
              <a:t>No fever </a:t>
            </a:r>
          </a:p>
          <a:p>
            <a:pPr>
              <a:buNone/>
            </a:pPr>
            <a:r>
              <a:rPr lang="en-US" dirty="0" smtClean="0"/>
              <a:t>Associated  with nausea &amp; some times vomiting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10.77</a:t>
                      </a:r>
                      <a:r>
                        <a:rPr lang="en-US" baseline="0" dirty="0" smtClean="0"/>
                        <a:t> mg/dl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8.15</a:t>
                      </a:r>
                      <a:r>
                        <a:rPr lang="en-US" baseline="0" dirty="0" smtClean="0"/>
                        <a:t> mg/dl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325</a:t>
                      </a:r>
                      <a:r>
                        <a:rPr lang="en-US" baseline="0" dirty="0" smtClean="0"/>
                        <a:t> 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r>
                        <a:rPr lang="en-US" baseline="0" dirty="0" smtClean="0"/>
                        <a:t> 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510</a:t>
                      </a:r>
                      <a:r>
                        <a:rPr lang="en-US" baseline="0" dirty="0" smtClean="0"/>
                        <a:t> u/l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ERCP PIC 444\DCIM\101MSDCF\DSC025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ERCP PIC 444\DCIM\101MSDCF\DSC025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ERCP PIC 444\DCIM\101MSDCF\DSC025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ERCP PIC 444\DCIM\101MSDCF\DSC025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رعد عبود احمد  37 سنة ديالى</dc:title>
  <dc:creator>DELL</dc:creator>
  <cp:lastModifiedBy>computer unit1</cp:lastModifiedBy>
  <cp:revision>5</cp:revision>
  <dcterms:created xsi:type="dcterms:W3CDTF">2013-04-03T13:52:20Z</dcterms:created>
  <dcterms:modified xsi:type="dcterms:W3CDTF">2013-05-05T09:13:03Z</dcterms:modified>
</cp:coreProperties>
</file>