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047C-43E1-4090-BEDA-6DB275566E0F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C88D-7421-427A-BCF1-D7DCB49CC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047C-43E1-4090-BEDA-6DB275566E0F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C88D-7421-427A-BCF1-D7DCB49CC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047C-43E1-4090-BEDA-6DB275566E0F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C88D-7421-427A-BCF1-D7DCB49CC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047C-43E1-4090-BEDA-6DB275566E0F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C88D-7421-427A-BCF1-D7DCB49CC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047C-43E1-4090-BEDA-6DB275566E0F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C88D-7421-427A-BCF1-D7DCB49CC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047C-43E1-4090-BEDA-6DB275566E0F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C88D-7421-427A-BCF1-D7DCB49CC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047C-43E1-4090-BEDA-6DB275566E0F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C88D-7421-427A-BCF1-D7DCB49CC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047C-43E1-4090-BEDA-6DB275566E0F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C88D-7421-427A-BCF1-D7DCB49CC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047C-43E1-4090-BEDA-6DB275566E0F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C88D-7421-427A-BCF1-D7DCB49CC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047C-43E1-4090-BEDA-6DB275566E0F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C88D-7421-427A-BCF1-D7DCB49CC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047C-43E1-4090-BEDA-6DB275566E0F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C88D-7421-427A-BCF1-D7DCB49CC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6047C-43E1-4090-BEDA-6DB275566E0F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3C88D-7421-427A-BCF1-D7DCB49CC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Colicky upper abdominal pain for 1WK </a:t>
            </a:r>
          </a:p>
          <a:p>
            <a:pPr>
              <a:buNone/>
            </a:pPr>
            <a:r>
              <a:rPr lang="en-US" dirty="0" err="1" smtClean="0"/>
              <a:t>Vomting</a:t>
            </a:r>
            <a:r>
              <a:rPr lang="en-US" dirty="0" smtClean="0"/>
              <a:t> </a:t>
            </a:r>
            <a:r>
              <a:rPr lang="en-US" dirty="0" err="1" smtClean="0"/>
              <a:t>assocaited</a:t>
            </a:r>
            <a:r>
              <a:rPr lang="en-US" dirty="0" smtClean="0"/>
              <a:t> </a:t>
            </a:r>
            <a:r>
              <a:rPr lang="en-US" smtClean="0"/>
              <a:t>with jaundice.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4000" y="609598"/>
          <a:ext cx="6096000" cy="5257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751115">
                <a:tc>
                  <a:txBody>
                    <a:bodyPr/>
                    <a:lstStyle/>
                    <a:p>
                      <a:r>
                        <a:rPr lang="en-US" dirty="0" smtClean="0"/>
                        <a:t>LAB 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</a:tr>
              <a:tr h="751115">
                <a:tc>
                  <a:txBody>
                    <a:bodyPr/>
                    <a:lstStyle/>
                    <a:p>
                      <a:r>
                        <a:rPr lang="en-US" dirty="0" smtClean="0"/>
                        <a:t>TSB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2.3</a:t>
                      </a:r>
                      <a:r>
                        <a:rPr lang="en-US" baseline="0" dirty="0" smtClean="0"/>
                        <a:t> mg/dl</a:t>
                      </a:r>
                      <a:endParaRPr lang="en-US" dirty="0"/>
                    </a:p>
                  </a:txBody>
                  <a:tcPr/>
                </a:tc>
              </a:tr>
              <a:tr h="751115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2.1 mg/dl</a:t>
                      </a:r>
                      <a:endParaRPr lang="en-US" dirty="0"/>
                    </a:p>
                  </a:txBody>
                  <a:tcPr/>
                </a:tc>
              </a:tr>
              <a:tr h="751115">
                <a:tc>
                  <a:txBody>
                    <a:bodyPr/>
                    <a:lstStyle/>
                    <a:p>
                      <a:r>
                        <a:rPr lang="en-US" dirty="0" smtClean="0"/>
                        <a:t>SGOT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94 </a:t>
                      </a:r>
                      <a:r>
                        <a:rPr lang="en-US" baseline="0" dirty="0" smtClean="0"/>
                        <a:t> u/l</a:t>
                      </a:r>
                      <a:endParaRPr lang="en-US" dirty="0"/>
                    </a:p>
                  </a:txBody>
                  <a:tcPr/>
                </a:tc>
              </a:tr>
              <a:tr h="751115">
                <a:tc>
                  <a:txBody>
                    <a:bodyPr/>
                    <a:lstStyle/>
                    <a:p>
                      <a:r>
                        <a:rPr lang="en-US" dirty="0" smtClean="0"/>
                        <a:t>SGPT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89 u/l</a:t>
                      </a:r>
                      <a:endParaRPr lang="en-US" dirty="0"/>
                    </a:p>
                  </a:txBody>
                  <a:tcPr/>
                </a:tc>
              </a:tr>
              <a:tr h="751115">
                <a:tc>
                  <a:txBody>
                    <a:bodyPr/>
                    <a:lstStyle/>
                    <a:p>
                      <a:r>
                        <a:rPr lang="en-US" dirty="0" smtClean="0"/>
                        <a:t>ALP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 U/L</a:t>
                      </a:r>
                      <a:endParaRPr lang="en-US" dirty="0"/>
                    </a:p>
                  </a:txBody>
                  <a:tcPr/>
                </a:tc>
              </a:tr>
              <a:tr h="75111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esktop\ERCP\DSC0248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LL\Desktop\ERCP\DSC0249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LL\Desktop\ERCP\DSC0249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29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فصيحة مسيرنوري 35 سنة بغداد</dc:title>
  <dc:creator>DELL</dc:creator>
  <cp:lastModifiedBy>computer unit1</cp:lastModifiedBy>
  <cp:revision>6</cp:revision>
  <dcterms:created xsi:type="dcterms:W3CDTF">2013-03-27T14:56:13Z</dcterms:created>
  <dcterms:modified xsi:type="dcterms:W3CDTF">2013-05-05T09:28:48Z</dcterms:modified>
</cp:coreProperties>
</file>