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F7A68-0783-4E21-AD8F-EC08D57B4951}" type="datetimeFigureOut">
              <a:rPr lang="en-US" smtClean="0"/>
              <a:pPr/>
              <a:t>5/5/2013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D6AB9-0746-4004-B52B-0E2C96F9A9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5353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Upper abdominal pain for 1 week </a:t>
            </a:r>
          </a:p>
          <a:p>
            <a:pPr>
              <a:buNone/>
            </a:pPr>
            <a:r>
              <a:rPr lang="en-US" dirty="0" smtClean="0"/>
              <a:t>No jaundice</a:t>
            </a:r>
          </a:p>
          <a:p>
            <a:pPr>
              <a:buNone/>
            </a:pPr>
            <a:r>
              <a:rPr lang="en-US" dirty="0" smtClean="0"/>
              <a:t>No fever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447800" y="685800"/>
          <a:ext cx="6096000" cy="5278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659765">
                <a:tc>
                  <a:txBody>
                    <a:bodyPr/>
                    <a:lstStyle/>
                    <a:p>
                      <a:r>
                        <a:rPr lang="en-US" dirty="0" smtClean="0"/>
                        <a:t>Lab 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Result</a:t>
                      </a:r>
                      <a:endParaRPr lang="en-US" dirty="0"/>
                    </a:p>
                  </a:txBody>
                  <a:tcPr/>
                </a:tc>
              </a:tr>
              <a:tr h="659765">
                <a:tc>
                  <a:txBody>
                    <a:bodyPr/>
                    <a:lstStyle/>
                    <a:p>
                      <a:r>
                        <a:rPr lang="en-US" dirty="0" smtClean="0"/>
                        <a:t>TSB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0.6 mg/dl</a:t>
                      </a:r>
                      <a:endParaRPr lang="en-US" dirty="0"/>
                    </a:p>
                  </a:txBody>
                  <a:tcPr/>
                </a:tc>
              </a:tr>
              <a:tr h="659765">
                <a:tc>
                  <a:txBody>
                    <a:bodyPr/>
                    <a:lstStyle/>
                    <a:p>
                      <a:r>
                        <a:rPr lang="en-US" dirty="0" smtClean="0"/>
                        <a:t>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 mg/dl</a:t>
                      </a:r>
                      <a:endParaRPr lang="en-US" dirty="0"/>
                    </a:p>
                  </a:txBody>
                  <a:tcPr/>
                </a:tc>
              </a:tr>
              <a:tr h="659765">
                <a:tc>
                  <a:txBody>
                    <a:bodyPr/>
                    <a:lstStyle/>
                    <a:p>
                      <a:r>
                        <a:rPr lang="en-US" dirty="0" smtClean="0"/>
                        <a:t>ALP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112U/L</a:t>
                      </a:r>
                      <a:endParaRPr lang="en-US" dirty="0"/>
                    </a:p>
                  </a:txBody>
                  <a:tcPr/>
                </a:tc>
              </a:tr>
              <a:tr h="659765">
                <a:tc>
                  <a:txBody>
                    <a:bodyPr/>
                    <a:lstStyle/>
                    <a:p>
                      <a:r>
                        <a:rPr lang="en-US" dirty="0" smtClean="0"/>
                        <a:t>ALT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37 U/L</a:t>
                      </a:r>
                      <a:endParaRPr lang="en-US" dirty="0"/>
                    </a:p>
                  </a:txBody>
                  <a:tcPr/>
                </a:tc>
              </a:tr>
              <a:tr h="659765">
                <a:tc>
                  <a:txBody>
                    <a:bodyPr/>
                    <a:lstStyle/>
                    <a:p>
                      <a:r>
                        <a:rPr lang="en-US" dirty="0" smtClean="0"/>
                        <a:t>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17 U/L</a:t>
                      </a:r>
                      <a:endParaRPr lang="en-US" dirty="0"/>
                    </a:p>
                  </a:txBody>
                  <a:tcPr/>
                </a:tc>
              </a:tr>
              <a:tr h="659765">
                <a:tc>
                  <a:txBody>
                    <a:bodyPr/>
                    <a:lstStyle/>
                    <a:p>
                      <a:r>
                        <a:rPr lang="en-US" dirty="0" smtClean="0"/>
                        <a:t>INR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</a:t>
                      </a:r>
                      <a:endParaRPr lang="en-US" dirty="0"/>
                    </a:p>
                  </a:txBody>
                  <a:tcPr/>
                </a:tc>
              </a:tr>
              <a:tr h="65976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DELL\Desktop\ERCP\DSC0241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DELL\Desktop\ERCP\DSC02450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DELL\Desktop\ERCP\DSC0241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DELL\Desktop\ERCP\DSC02419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29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فردوس محمود هادي 61 سنة بغداد</dc:title>
  <dc:creator>DELL</dc:creator>
  <cp:lastModifiedBy>computer unit1</cp:lastModifiedBy>
  <cp:revision>3</cp:revision>
  <dcterms:created xsi:type="dcterms:W3CDTF">2013-03-27T13:54:07Z</dcterms:created>
  <dcterms:modified xsi:type="dcterms:W3CDTF">2013-05-05T09:27:31Z</dcterms:modified>
</cp:coreProperties>
</file>