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7A1D4-A697-44AE-8FE0-318EB8828F77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E284D-3F7C-4E81-A4FB-20DF3548F5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76600"/>
            <a:ext cx="8458200" cy="2362200"/>
          </a:xfrm>
        </p:spPr>
        <p:txBody>
          <a:bodyPr/>
          <a:lstStyle/>
          <a:p>
            <a:pPr algn="l"/>
            <a:r>
              <a:rPr lang="en-US" dirty="0" smtClean="0"/>
              <a:t>Obstructive jaundice for 3 </a:t>
            </a:r>
            <a:r>
              <a:rPr lang="en-US" dirty="0" err="1" smtClean="0"/>
              <a:t>mon</a:t>
            </a:r>
            <a:r>
              <a:rPr lang="en-US" dirty="0" smtClean="0"/>
              <a:t> with itching &amp; </a:t>
            </a:r>
            <a:r>
              <a:rPr lang="en-US" dirty="0" err="1" smtClean="0"/>
              <a:t>wt.loss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304796"/>
          <a:ext cx="6096000" cy="586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12.3 mg/dl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WBC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15.3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PLT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654 U/L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30.7 mg/dl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29.5</a:t>
                      </a:r>
                      <a:r>
                        <a:rPr lang="en-US" baseline="0" dirty="0" smtClean="0"/>
                        <a:t> mg/dl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ALP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243 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651934">
                <a:tc>
                  <a:txBody>
                    <a:bodyPr/>
                    <a:lstStyle/>
                    <a:p>
                      <a:r>
                        <a:rPr lang="en-US" dirty="0" smtClean="0"/>
                        <a:t>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 PICT\101MSDCF\DSC0047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ERCP PICT\101MSDCF\DSC0047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ERCP PICT\101MSDCF\DSC004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ERCP PICT\101MSDCF\DSC0048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حميدة كاظم 49 سنة بابل Obstructive jaundice for 3mon with itching</dc:title>
  <dc:creator>DELL</dc:creator>
  <cp:lastModifiedBy>computer unit1</cp:lastModifiedBy>
  <cp:revision>8</cp:revision>
  <dcterms:created xsi:type="dcterms:W3CDTF">2013-03-22T16:23:01Z</dcterms:created>
  <dcterms:modified xsi:type="dcterms:W3CDTF">2013-05-05T09:22:39Z</dcterms:modified>
</cp:coreProperties>
</file>