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D915-BFC3-46F8-9924-2BC9A4406604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0D5B-5927-4FCA-A31A-25426D61C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D915-BFC3-46F8-9924-2BC9A4406604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0D5B-5927-4FCA-A31A-25426D61C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D915-BFC3-46F8-9924-2BC9A4406604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0D5B-5927-4FCA-A31A-25426D61C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D915-BFC3-46F8-9924-2BC9A4406604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0D5B-5927-4FCA-A31A-25426D61C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D915-BFC3-46F8-9924-2BC9A4406604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0D5B-5927-4FCA-A31A-25426D61C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D915-BFC3-46F8-9924-2BC9A4406604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0D5B-5927-4FCA-A31A-25426D61C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D915-BFC3-46F8-9924-2BC9A4406604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0D5B-5927-4FCA-A31A-25426D61C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D915-BFC3-46F8-9924-2BC9A4406604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0D5B-5927-4FCA-A31A-25426D61C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D915-BFC3-46F8-9924-2BC9A4406604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0D5B-5927-4FCA-A31A-25426D61C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D915-BFC3-46F8-9924-2BC9A4406604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0D5B-5927-4FCA-A31A-25426D61C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D915-BFC3-46F8-9924-2BC9A4406604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0D5B-5927-4FCA-A31A-25426D61C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1D915-BFC3-46F8-9924-2BC9A4406604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E0D5B-5927-4FCA-A31A-25426D61C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505200"/>
            <a:ext cx="8686800" cy="1371600"/>
          </a:xfrm>
        </p:spPr>
        <p:txBody>
          <a:bodyPr/>
          <a:lstStyle/>
          <a:p>
            <a:pPr algn="l"/>
            <a:r>
              <a:rPr lang="en-US" dirty="0" err="1" smtClean="0">
                <a:solidFill>
                  <a:schemeClr val="tx1"/>
                </a:solidFill>
              </a:rPr>
              <a:t>RT.hypochondrial</a:t>
            </a:r>
            <a:r>
              <a:rPr lang="en-US" dirty="0" smtClean="0">
                <a:solidFill>
                  <a:schemeClr val="tx1"/>
                </a:solidFill>
              </a:rPr>
              <a:t> pain , obstructive jaundice and </a:t>
            </a:r>
            <a:r>
              <a:rPr lang="en-US" dirty="0" err="1" smtClean="0">
                <a:solidFill>
                  <a:schemeClr val="tx1"/>
                </a:solidFill>
              </a:rPr>
              <a:t>vomting</a:t>
            </a:r>
            <a:r>
              <a:rPr lang="en-US" dirty="0" smtClean="0">
                <a:solidFill>
                  <a:schemeClr val="tx1"/>
                </a:solidFill>
              </a:rPr>
              <a:t> 2 wk  duration.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33400" y="1143000"/>
          <a:ext cx="7391400" cy="5019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700"/>
                <a:gridCol w="3695700"/>
              </a:tblGrid>
              <a:tr h="456276">
                <a:tc>
                  <a:txBody>
                    <a:bodyPr/>
                    <a:lstStyle/>
                    <a:p>
                      <a:r>
                        <a:rPr lang="en-US" dirty="0" smtClean="0"/>
                        <a:t>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r>
                        <a:rPr lang="en-US" dirty="0" smtClean="0"/>
                        <a:t>TSB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7.7mg/dl</a:t>
                      </a:r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7.4mg/dl</a:t>
                      </a:r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r>
                        <a:rPr lang="en-US" dirty="0" smtClean="0"/>
                        <a:t>ALP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779 U/L</a:t>
                      </a:r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r>
                        <a:rPr lang="en-US" dirty="0" smtClean="0"/>
                        <a:t>SGOT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331</a:t>
                      </a:r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r>
                        <a:rPr lang="en-US" dirty="0" smtClean="0"/>
                        <a:t>SGPT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245</a:t>
                      </a:r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r>
                        <a:rPr lang="en-US" dirty="0" smtClean="0"/>
                        <a:t>WBC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10.4</a:t>
                      </a:r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15mg/dl</a:t>
                      </a:r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r>
                        <a:rPr lang="en-US" dirty="0" smtClean="0"/>
                        <a:t>PLT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284</a:t>
                      </a:r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r>
                        <a:rPr lang="en-US" dirty="0" smtClean="0"/>
                        <a:t>INR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</a:t>
                      </a:r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r>
                        <a:rPr lang="en-US" dirty="0" smtClean="0"/>
                        <a:t>Virology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Negative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esktop\ERCP PICT\101MSDCF\DSC0043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LL\Desktop\ERCP PICT\101MSDCF\DSC00439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LL\Desktop\ERCP PICT\101MSDCF\DSC0046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34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عبد الستارعبدالسادة 62 سنة بغداد</dc:title>
  <dc:creator>DELL</dc:creator>
  <cp:lastModifiedBy>computer unit1</cp:lastModifiedBy>
  <cp:revision>8</cp:revision>
  <dcterms:created xsi:type="dcterms:W3CDTF">2013-03-22T18:07:44Z</dcterms:created>
  <dcterms:modified xsi:type="dcterms:W3CDTF">2013-05-05T09:26:04Z</dcterms:modified>
</cp:coreProperties>
</file>